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108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3552771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&lt;insert clever name here&gt;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X’s. Hands relaxed at sides.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unloaded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15 paper, 2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6EDFA5-FE34-4666-B111-953FE0D87B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401225"/>
            <a:ext cx="7028716" cy="40045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75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204</cp:revision>
  <cp:lastPrinted>2016-01-15T21:54:08Z</cp:lastPrinted>
  <dcterms:created xsi:type="dcterms:W3CDTF">2002-08-21T12:11:08Z</dcterms:created>
  <dcterms:modified xsi:type="dcterms:W3CDTF">2019-07-22T22:35:29Z</dcterms:modified>
  <cp:category>Shooting</cp:category>
</cp:coreProperties>
</file>

<file path=docProps/thumbnail.jpeg>
</file>